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4"/>
  </p:sldMasterIdLst>
  <p:handoutMasterIdLst>
    <p:handoutMasterId r:id="rId7"/>
  </p:handout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8C93"/>
    <a:srgbClr val="FFFEF0"/>
    <a:srgbClr val="FFFD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E545F3-F96E-EA40-A72C-08CBB188016A}" v="8" dt="2024-01-12T16:59:03.5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44"/>
    <p:restoredTop sz="96327"/>
  </p:normalViewPr>
  <p:slideViewPr>
    <p:cSldViewPr snapToGrid="0" snapToObjects="1" showGuides="1">
      <p:cViewPr varScale="1">
        <p:scale>
          <a:sx n="119" d="100"/>
          <a:sy n="119" d="100"/>
        </p:scale>
        <p:origin x="2352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48" d="100"/>
          <a:sy n="148" d="100"/>
        </p:scale>
        <p:origin x="404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D60D4DD-CA0F-7F45-88ED-F7AEBDDD7E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6F7EBE-B50A-D443-AE2A-42132C68EFB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E77E8-BC33-C74B-9CC2-F4DA69E5A52A}" type="datetimeFigureOut">
              <a:rPr lang="en-US" smtClean="0"/>
              <a:t>1/12/24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19BC9B-62AA-6E4E-A277-0530773DB7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7A0097-E9AC-BF4A-BC41-E2EEC52F72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5D8E1-1850-A643-B7A4-6A6AA6A07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98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5th Holding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285605F-D07D-C040-859B-77CD8E038E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533400" y="2560895"/>
            <a:ext cx="2077200" cy="173621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1EDAA04-B5C8-B946-A933-3407EAB3BFC7}"/>
              </a:ext>
            </a:extLst>
          </p:cNvPr>
          <p:cNvSpPr/>
          <p:nvPr userDrawn="1"/>
        </p:nvSpPr>
        <p:spPr>
          <a:xfrm>
            <a:off x="216707" y="207290"/>
            <a:ext cx="8710585" cy="6440806"/>
          </a:xfrm>
          <a:prstGeom prst="rect">
            <a:avLst/>
          </a:prstGeom>
          <a:blipFill>
            <a:blip r:embed="rId3"/>
            <a:srcRect/>
            <a:stretch>
              <a:fillRect l="-20906" t="-3218" r="-19917" b="-401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60E858-4350-B946-B3F8-FBCA4837201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841842" y="5454728"/>
            <a:ext cx="302158" cy="9434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21368C-F1D9-1B40-95B8-CEB48A17826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35079" y="2767560"/>
            <a:ext cx="4273838" cy="104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73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5th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122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rgbClr val="8D8C93"/>
                </a:solidFill>
                <a:latin typeface="Palatino Linotype" panose="02040502050505030304" pitchFamily="18" charset="0"/>
              </a:defRPr>
            </a:lvl1pPr>
          </a:lstStyle>
          <a:p>
            <a:fld id="{E54BFB26-65E8-0746-AE1F-BB6A120F4B8F}" type="datetimeFigureOut">
              <a:rPr lang="en-US" smtClean="0"/>
              <a:pPr/>
              <a:t>1/12/24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fld id="{F6579A09-310B-C44E-BCE0-1A21A05AF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3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685577" rtl="0" eaLnBrk="1" latinLnBrk="0" hangingPunct="1">
        <a:lnSpc>
          <a:spcPct val="90000"/>
        </a:lnSpc>
        <a:spcBef>
          <a:spcPct val="0"/>
        </a:spcBef>
        <a:buNone/>
        <a:defRPr sz="3299" b="0" i="0" kern="1200">
          <a:solidFill>
            <a:schemeClr val="tx1"/>
          </a:solidFill>
          <a:latin typeface="Palatino Linotype" panose="02040502050505030304" pitchFamily="18" charset="0"/>
          <a:ea typeface="Palatino" pitchFamily="2" charset="77"/>
          <a:cs typeface="+mj-cs"/>
        </a:defRPr>
      </a:lvl1pPr>
    </p:titleStyle>
    <p:bodyStyle>
      <a:lvl1pPr marL="171395" indent="-171395" algn="l" defTabSz="68557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99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514183" indent="-171395" algn="l" defTabSz="68557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799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856972" indent="-171395" algn="l" defTabSz="68557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199760" indent="-171395" algn="l" defTabSz="68557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1542548" indent="-171395" algn="l" defTabSz="68557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37" indent="-171395" algn="l" defTabSz="68557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8126" indent="-171395" algn="l" defTabSz="68557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0915" indent="-171395" algn="l" defTabSz="68557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3703" indent="-171395" algn="l" defTabSz="68557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577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788" algn="l" defTabSz="685577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577" algn="l" defTabSz="685577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366" algn="l" defTabSz="685577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155" algn="l" defTabSz="685577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3943" algn="l" defTabSz="685577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6731" algn="l" defTabSz="685577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99520" algn="l" defTabSz="685577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2308" algn="l" defTabSz="685577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307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638008"/>
      </p:ext>
    </p:extLst>
  </p:cSld>
  <p:clrMapOvr>
    <a:masterClrMapping/>
  </p:clrMapOvr>
</p:sld>
</file>

<file path=ppt/theme/theme1.xml><?xml version="1.0" encoding="utf-8"?>
<a:theme xmlns:a="http://schemas.openxmlformats.org/drawingml/2006/main" name="keeletheme-widescreen">
  <a:themeElements>
    <a:clrScheme name="Keele Colours">
      <a:dk1>
        <a:srgbClr val="282541"/>
      </a:dk1>
      <a:lt1>
        <a:srgbClr val="FEFFFE"/>
      </a:lt1>
      <a:dk2>
        <a:srgbClr val="282541"/>
      </a:dk2>
      <a:lt2>
        <a:srgbClr val="FEFFFE"/>
      </a:lt2>
      <a:accent1>
        <a:srgbClr val="342A4E"/>
      </a:accent1>
      <a:accent2>
        <a:srgbClr val="5D566D"/>
      </a:accent2>
      <a:accent3>
        <a:srgbClr val="938E9E"/>
      </a:accent3>
      <a:accent4>
        <a:srgbClr val="EDCE28"/>
      </a:accent4>
      <a:accent5>
        <a:srgbClr val="DC3719"/>
      </a:accent5>
      <a:accent6>
        <a:srgbClr val="47AE65"/>
      </a:accent6>
      <a:hlink>
        <a:srgbClr val="665D78"/>
      </a:hlink>
      <a:folHlink>
        <a:srgbClr val="655E77"/>
      </a:folHlink>
    </a:clrScheme>
    <a:fontScheme name="Keele Fonts">
      <a:majorFont>
        <a:latin typeface="Palatino Linotype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eeletheme-widescreen" id="{ED877600-EBE8-0F47-B29E-7D88887687C3}" vid="{9AA46253-BB01-0A46-B354-D8C3ABC1EE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6938AD38A78A4795ACE0DA31D81365" ma:contentTypeVersion="20" ma:contentTypeDescription="Create a new document." ma:contentTypeScope="" ma:versionID="fa602bcf3c0e2a914647e37d4df5cc71">
  <xsd:schema xmlns:xsd="http://www.w3.org/2001/XMLSchema" xmlns:xs="http://www.w3.org/2001/XMLSchema" xmlns:p="http://schemas.microsoft.com/office/2006/metadata/properties" xmlns:ns2="133a98a0-2f9b-455a-b598-57ae415d8493" xmlns:ns3="f0d1147e-fdb9-43da-a5ae-359a9a0589d9" targetNamespace="http://schemas.microsoft.com/office/2006/metadata/properties" ma:root="true" ma:fieldsID="77fb822d25ca776c58a6674a70d3742b" ns2:_="" ns3:_="">
    <xsd:import namespace="133a98a0-2f9b-455a-b598-57ae415d8493"/>
    <xsd:import namespace="f0d1147e-fdb9-43da-a5ae-359a9a0589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Number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a98a0-2f9b-455a-b598-57ae415d84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Number" ma:index="21" nillable="true" ma:displayName="Number" ma:format="Dropdown" ma:internalName="Number" ma:percentage="FALSE">
      <xsd:simpleType>
        <xsd:restriction base="dms:Number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8abd5989-7fff-46ea-aeef-f8575643eb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d1147e-fdb9-43da-a5ae-359a9a0589d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62ed1d49-6d31-4583-b15a-108940940e02}" ma:internalName="TaxCatchAll" ma:showField="CatchAllData" ma:web="f0d1147e-fdb9-43da-a5ae-359a9a0589d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3a98a0-2f9b-455a-b598-57ae415d8493">
      <Terms xmlns="http://schemas.microsoft.com/office/infopath/2007/PartnerControls"/>
    </lcf76f155ced4ddcb4097134ff3c332f>
    <TaxCatchAll xmlns="f0d1147e-fdb9-43da-a5ae-359a9a0589d9" xsi:nil="true"/>
    <Number xmlns="133a98a0-2f9b-455a-b598-57ae415d8493" xsi:nil="true"/>
  </documentManagement>
</p:properties>
</file>

<file path=customXml/itemProps1.xml><?xml version="1.0" encoding="utf-8"?>
<ds:datastoreItem xmlns:ds="http://schemas.openxmlformats.org/officeDocument/2006/customXml" ds:itemID="{4AC55E47-5B78-4C8F-8AE2-9581900E77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A682CE-628F-4997-91CA-B2FBA09A95A3}"/>
</file>

<file path=customXml/itemProps3.xml><?xml version="1.0" encoding="utf-8"?>
<ds:datastoreItem xmlns:ds="http://schemas.openxmlformats.org/officeDocument/2006/customXml" ds:itemID="{40EF5D0D-591A-419A-97A3-56B5A1C1A822}">
  <ds:schemaRefs>
    <ds:schemaRef ds:uri="658f4aa7-4fba-475e-a2fa-2a007389f6b9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dc52d7c8-e782-4b39-a921-46028f0d14f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1402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Palatino Linotype</vt:lpstr>
      <vt:lpstr>keeletheme-widescreen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Belford</dc:creator>
  <cp:lastModifiedBy>Cheryl Belford</cp:lastModifiedBy>
  <cp:revision>35</cp:revision>
  <dcterms:created xsi:type="dcterms:W3CDTF">2021-03-17T15:09:57Z</dcterms:created>
  <dcterms:modified xsi:type="dcterms:W3CDTF">2024-01-12T16:59:04Z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0x010100696938AD38A78A4795ACE0DA31D81365</vt:lpwstr>
  </property>
  <property fmtid="{D5CDD505-2E9C-101B-9397-08002B2CF9AE}" pid="3" name="MediaServiceImageTags">
    <vt:lpwstr/>
  </property>
</Properties>
</file>